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9" r:id="rId2"/>
    <p:sldId id="257" r:id="rId3"/>
    <p:sldId id="258" r:id="rId4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4" autoAdjust="0"/>
    <p:restoredTop sz="94620" autoAdjust="0"/>
  </p:normalViewPr>
  <p:slideViewPr>
    <p:cSldViewPr>
      <p:cViewPr varScale="1">
        <p:scale>
          <a:sx n="66" d="100"/>
          <a:sy n="66" d="100"/>
        </p:scale>
        <p:origin x="-1500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284640-F88D-46BA-AAA3-5F90CB92B239}" type="datetimeFigureOut">
              <a:rPr lang="en-US" smtClean="0"/>
              <a:pPr/>
              <a:t>6/6/2013</a:t>
            </a:fld>
            <a:endParaRPr 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94586E-D905-4D1E-9119-CB2BBF919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94586E-D905-4D1E-9119-CB2BBF91963F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94586E-D905-4D1E-9119-CB2BBF91963F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94586E-D905-4D1E-9119-CB2BBF91963F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2013/6/6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2013/6/6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2013/6/6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2013/6/6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2013/6/6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2013/6/6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2013/6/6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2013/6/6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2013/6/6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2013/6/6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2013/6/6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2013/6/6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67544" y="1268760"/>
            <a:ext cx="8229600" cy="1143000"/>
          </a:xfrm>
        </p:spPr>
        <p:txBody>
          <a:bodyPr>
            <a:noAutofit/>
          </a:bodyPr>
          <a:lstStyle/>
          <a:p>
            <a:r>
              <a:rPr lang="en-US" sz="4800" b="1" dirty="0" smtClean="0"/>
              <a:t>How a given society's criminal activity are influenced by police policy</a:t>
            </a:r>
            <a:endParaRPr lang="en-US" sz="4800" dirty="0"/>
          </a:p>
        </p:txBody>
      </p:sp>
      <p:sp>
        <p:nvSpPr>
          <p:cNvPr id="4" name="TextBox 3"/>
          <p:cNvSpPr txBox="1"/>
          <p:nvPr/>
        </p:nvSpPr>
        <p:spPr>
          <a:xfrm>
            <a:off x="5076056" y="4581128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EECS 472 Yu Liu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What the Model does </a:t>
            </a:r>
            <a:endParaRPr lang="en-US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484784"/>
            <a:ext cx="3034076" cy="33524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48610" y="5013176"/>
            <a:ext cx="3407730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539552" y="1562016"/>
            <a:ext cx="475252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Given a society (initial population , jobs, salary distribution, people’s tendency to change job or career)</a:t>
            </a:r>
          </a:p>
          <a:p>
            <a:r>
              <a:rPr lang="en-US" sz="2400" dirty="0" smtClean="0"/>
              <a:t>, what kind of polices will lead  everyone in society die? And what kind of polices will lead the society thrive ?</a:t>
            </a:r>
          </a:p>
          <a:p>
            <a:endParaRPr lang="en-US" sz="2400" dirty="0" smtClean="0"/>
          </a:p>
          <a:p>
            <a:r>
              <a:rPr lang="en-US" sz="2400" dirty="0" smtClean="0"/>
              <a:t>The model wants to show how the criminal activity is influenced by police policies (tax rate and police pay), also show the career distribution and wealth distribution over time.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Extensions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4330824" cy="4525963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1. Smart Thief: thief is not stupid just sit there waiting for police</a:t>
            </a:r>
          </a:p>
          <a:p>
            <a:r>
              <a:rPr lang="en-US" dirty="0" smtClean="0"/>
              <a:t>2. Disaster: what if there is like a earthquake destroy some jobs</a:t>
            </a:r>
          </a:p>
          <a:p>
            <a:r>
              <a:rPr lang="en-US" dirty="0" smtClean="0"/>
              <a:t>3. </a:t>
            </a:r>
            <a:r>
              <a:rPr lang="en-US" dirty="0" err="1" smtClean="0"/>
              <a:t>HubNet</a:t>
            </a:r>
            <a:r>
              <a:rPr lang="en-US" dirty="0" smtClean="0"/>
              <a:t>: play together, have fun</a:t>
            </a:r>
          </a:p>
          <a:p>
            <a:endParaRPr lang="en-US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1556792"/>
            <a:ext cx="3240360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536</TotalTime>
  <Words>136</Words>
  <Application>Microsoft Office PowerPoint</Application>
  <PresentationFormat>全屏显示(4:3)</PresentationFormat>
  <Paragraphs>14</Paragraphs>
  <Slides>3</Slides>
  <Notes>3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3</vt:i4>
      </vt:variant>
    </vt:vector>
  </HeadingPairs>
  <TitlesOfParts>
    <vt:vector size="4" baseType="lpstr">
      <vt:lpstr>Office 主题</vt:lpstr>
      <vt:lpstr>How a given society's criminal activity are influenced by police policy</vt:lpstr>
      <vt:lpstr>What the Model does </vt:lpstr>
      <vt:lpstr>Extensions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relationship among worker, police and thief under different polices</dc:title>
  <dc:creator>liuyu</dc:creator>
  <cp:lastModifiedBy>liuyu</cp:lastModifiedBy>
  <cp:revision>6</cp:revision>
  <dcterms:created xsi:type="dcterms:W3CDTF">2013-06-05T15:36:52Z</dcterms:created>
  <dcterms:modified xsi:type="dcterms:W3CDTF">2013-06-06T22:10:08Z</dcterms:modified>
</cp:coreProperties>
</file>